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35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5/3/2018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5/3/2018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5/3/2018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5/3/2018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5/3/2018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60214" y="2634343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Prescription Drug Abuser.</a:t>
            </a:r>
          </a:p>
        </p:txBody>
      </p:sp>
    </p:spTree>
    <p:extLst>
      <p:ext uri="{BB962C8B-B14F-4D97-AF65-F5344CB8AC3E}">
        <p14:creationId xmlns:p14="http://schemas.microsoft.com/office/powerpoint/2010/main" xmlns="" val="4093753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88126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and background information.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77334" y="1572761"/>
            <a:ext cx="8596668" cy="388077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Recent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statistics have identified that prescription drugs are the third most commonly abused type of drugs in the United States.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Contemporary studies have found that 54 million people have ever used drugs for nonmedical reasons one in their lifetime (Morioka et al., 2018).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prevalence of prescription drug abuse varies amid ages and gender.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College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aged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to 25 years are the leading Prescription Drug Abusers.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7741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Diverse needs of college students (ages 18 to 25 years).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688012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College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to identify with Prescription medication to: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stress.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Enrich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diet.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grades.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Feel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Boost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concentration in class.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Forget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problems.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Facilitate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athletic performance.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Ease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nervousness in partying. </a:t>
            </a:r>
          </a:p>
        </p:txBody>
      </p:sp>
    </p:spTree>
    <p:extLst>
      <p:ext uri="{BB962C8B-B14F-4D97-AF65-F5344CB8AC3E}">
        <p14:creationId xmlns:p14="http://schemas.microsoft.com/office/powerpoint/2010/main" xmlns="" val="1392352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997995"/>
            <a:ext cx="8596668" cy="38807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commonly abused prescription medications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include: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Opioid analgesics like Methadone, Vicodin, OxyContin and Percocet (Arria et al., 2018).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Sedatives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include Ativan, Ambien and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Klonopin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Stimulants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includes Adderall, Ritalin, and Concerta.</a:t>
            </a:r>
          </a:p>
        </p:txBody>
      </p:sp>
    </p:spTree>
    <p:extLst>
      <p:ext uri="{BB962C8B-B14F-4D97-AF65-F5344CB8AC3E}">
        <p14:creationId xmlns:p14="http://schemas.microsoft.com/office/powerpoint/2010/main" xmlns="" val="264532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84069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Recognizing Prescription Drug Abuser amid college students.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0557" y="1593669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Early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signs of detecting the non-medical use of prescription medications amid undergraduates are: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Frequent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of prescribed medications.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Inability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carry out daily task due to lack of drug.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Compulsive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 of prescribed medications.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Incidences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mind blackout.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0742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956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Barriers to addressing Prescription Drug Abuse in college students.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3277" y="1625012"/>
            <a:ext cx="8596668" cy="38807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General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practitioners, psychologist and counsellors face are faced with many challenges in relieving drug addiction amid college students. These include: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peer influence.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availability of prescribed drugs.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Needing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drug to eradicate mental blackout.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Proximity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drug users.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Addiction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fearing consequences after stopping prescription drug abuse.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associated with homelessness and poverty among college students.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5497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963" y="1402943"/>
            <a:ext cx="8596668" cy="38807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Overcoming barriers to addressing Prescription Drug Abuse in college students.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Rehabilitation to minimize proximity (Ross et al., 2018).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Advising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to take drugs as prescribed.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Keeping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drugs safe.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Initiating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poverty alleviations strategies to empower poor students.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Initiating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token economies to discourage fear of stopping drug abuse.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Getting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away with old and unused medications properly.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9195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056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  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of Prescription Drug Abuse in college students.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843" y="1306286"/>
            <a:ext cx="8596668" cy="388077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Reduced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academic excellence.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incidences of social crimes like theft and prostitution.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incidences of annexations, heart attack, blood pressure and organ damage.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cases of college dropouts.</a:t>
            </a: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1604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642" y="243840"/>
            <a:ext cx="8596668" cy="9971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  </a:t>
            </a:r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best prevention for Prescription Drug Abuse in college students.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9585" y="1355635"/>
            <a:ext cx="8596668" cy="388077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Initiating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programs for peer education.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Assessing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situation and determining the help needed.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Assigning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mentors for character change.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Enlightening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college students on the impacts of the nonmedical use of prescription medications.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Administering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alternatives for non-medical use of for Prescription Drug Abuse in college students</a:t>
            </a:r>
          </a:p>
        </p:txBody>
      </p:sp>
    </p:spTree>
    <p:extLst>
      <p:ext uri="{BB962C8B-B14F-4D97-AF65-F5344CB8AC3E}">
        <p14:creationId xmlns:p14="http://schemas.microsoft.com/office/powerpoint/2010/main" xmlns="" val="3761909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References.</a:t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70000"/>
            <a:ext cx="8596668" cy="3880773"/>
          </a:xfrm>
        </p:spPr>
        <p:txBody>
          <a:bodyPr>
            <a:noAutofit/>
          </a:bodyPr>
          <a:lstStyle/>
          <a:p>
            <a:pPr marL="0" indent="-64008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Arria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A. M., Geisner, I. M., Cimini, M. D., Kilmer, J. R., Caldeira, K. M., Barrall, A. L., ... &amp; Lee, C. M. (2018). Perceived academic benefit is associated with nonmedical prescription stimulant use among college students.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Addictive behaviors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76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27-33.</a:t>
            </a:r>
          </a:p>
          <a:p>
            <a:pPr marL="0" indent="-64008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Morioka, C. K., Howard, D. E., Caldeira, K. M., Wang, M. Q., &amp; Arria, A. M. (2018). Affective dysregulation predicts incident nonmedical prescription analgesic use among college students.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Addictive behaviors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76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328-334.</a:t>
            </a:r>
          </a:p>
          <a:p>
            <a:pPr marL="0" indent="-640080"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Ross, M. M., Arria, A. M., Brown, J. P., Mullins, C. D., Schiffman, J., &amp; Simoni-Wastila, L. (2018). College students' perceived benefit-to-risk tradeoffs for nonmedical use of prescription stimulants: Implications for intervention designs.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Addictive behaviors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79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45-51.</a:t>
            </a:r>
          </a:p>
        </p:txBody>
      </p:sp>
    </p:spTree>
    <p:extLst>
      <p:ext uri="{BB962C8B-B14F-4D97-AF65-F5344CB8AC3E}">
        <p14:creationId xmlns:p14="http://schemas.microsoft.com/office/powerpoint/2010/main" xmlns="" val="286361876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</TotalTime>
  <Words>546</Words>
  <Application>Microsoft Office PowerPoint</Application>
  <PresentationFormat>Custom</PresentationFormat>
  <Paragraphs>58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Facet</vt:lpstr>
      <vt:lpstr>Prescription Drug Abuser.</vt:lpstr>
      <vt:lpstr>Introduction and background information.</vt:lpstr>
      <vt:lpstr>  Diverse needs of college students (ages 18 to 25 years). </vt:lpstr>
      <vt:lpstr>  </vt:lpstr>
      <vt:lpstr>Recognizing Prescription Drug Abuser amid college students.</vt:lpstr>
      <vt:lpstr>Barriers to addressing Prescription Drug Abuse in college students.</vt:lpstr>
      <vt:lpstr>  </vt:lpstr>
      <vt:lpstr>  Effects of Prescription Drug Abuse in college students. </vt:lpstr>
      <vt:lpstr>  The best prevention for Prescription Drug Abuse in college students. </vt:lpstr>
      <vt:lpstr> References.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Prescription Drug Abuser.</dc:title>
  <dc:creator>user</dc:creator>
  <cp:lastModifiedBy>ADM</cp:lastModifiedBy>
  <cp:revision>5</cp:revision>
  <dcterms:created xsi:type="dcterms:W3CDTF">2018-05-03T12:49:07Z</dcterms:created>
  <dcterms:modified xsi:type="dcterms:W3CDTF">2018-05-03T14:35:34Z</dcterms:modified>
</cp:coreProperties>
</file>